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3"/>
  </p:notesMasterIdLst>
  <p:sldIdLst>
    <p:sldId id="256" r:id="rId4"/>
    <p:sldId id="2840" r:id="rId5"/>
    <p:sldId id="2930" r:id="rId6"/>
    <p:sldId id="257" r:id="rId7"/>
    <p:sldId id="259" r:id="rId8"/>
    <p:sldId id="2931" r:id="rId9"/>
    <p:sldId id="2933" r:id="rId10"/>
    <p:sldId id="293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Accesibilidad: Garantizar que el buscador de películas sea fácil de usar, accesible para todos los usuarios y brinde una experiencia fluida tanto en dispositivos móviles como en computadoras.</a:t>
            </a: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Fomentar la comunidad: Crear una comunidad de amantes del cine donde los usuarios puedan compartir sus recomendaciones, reseñas y opiniones sobre las películas que han visto.</a:t>
            </a: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ru.wikipedia.org/wiki/Rotten_Tomatoes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hyperlink" Target="http://www.pngall.com/github-png" TargetMode="Externa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generador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y con el buscador se puede personalizar la búsqueda para seleccionar películas que se ajustan a las preferencias particulares del usuario.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Premisa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multiples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/>
              <a:t>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Fomentar la comunidad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  <p:pic>
        <p:nvPicPr>
          <p:cNvPr id="2" name="Gráfico 3">
            <a:extLst>
              <a:ext uri="{FF2B5EF4-FFF2-40B4-BE49-F238E27FC236}">
                <a16:creationId xmlns:a16="http://schemas.microsoft.com/office/drawing/2014/main" id="{CD77656D-6B81-4DC3-8E0E-C12978558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836" y="5867882"/>
            <a:ext cx="1790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15976" y="1819630"/>
            <a:ext cx="2690127" cy="479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F505877-DF23-E85E-42EB-C738290DF74A}"/>
              </a:ext>
            </a:extLst>
          </p:cNvPr>
          <p:cNvGrpSpPr/>
          <p:nvPr/>
        </p:nvGrpSpPr>
        <p:grpSpPr>
          <a:xfrm>
            <a:off x="1304803" y="4807494"/>
            <a:ext cx="2056588" cy="297378"/>
            <a:chOff x="653576" y="2122922"/>
            <a:chExt cx="1832814" cy="297378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64CDF134-C7CE-9B8E-DC98-9B0DFFB63B4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InicioCrud.js</a:t>
              </a:r>
            </a:p>
          </p:txBody>
        </p:sp>
        <p:pic>
          <p:nvPicPr>
            <p:cNvPr id="53" name="Imagen 5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67210B86-2405-D8A1-AA22-6B6A5E0E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5161021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Peliculasl.js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509385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84951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6217375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Sandra Sánchez</cp:lastModifiedBy>
  <cp:revision>332</cp:revision>
  <dcterms:created xsi:type="dcterms:W3CDTF">2019-07-21T04:36:56Z</dcterms:created>
  <dcterms:modified xsi:type="dcterms:W3CDTF">2023-06-07T21:06:32Z</dcterms:modified>
</cp:coreProperties>
</file>